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24377650" cy="13716000"/>
  <p:notesSz cx="6858000" cy="9144000"/>
  <p:embeddedFontLst>
    <p:embeddedFont>
      <p:font typeface="Amatic SC" panose="00000500000000000000" pitchFamily="2" charset="-79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Helvetica Neue" panose="020B0604020202020204" charset="0"/>
      <p:regular r:id="rId46"/>
      <p:bold r:id="rId47"/>
      <p:italic r:id="rId48"/>
      <p:boldItalic r:id="rId49"/>
    </p:embeddedFont>
    <p:embeddedFont>
      <p:font typeface="Inconsolata" panose="020B0604020202020204" charset="0"/>
      <p:regular r:id="rId50"/>
      <p:bold r:id="rId51"/>
    </p:embeddedFont>
    <p:embeddedFont>
      <p:font typeface="Lato Light" panose="020B0604020202020204" charset="0"/>
      <p:regular r:id="rId52"/>
      <p:bold r:id="rId53"/>
      <p:italic r:id="rId54"/>
      <p:boldItalic r:id="rId55"/>
    </p:embeddedFont>
    <p:embeddedFont>
      <p:font typeface="Poppins" panose="020B0604020202020204" charset="0"/>
      <p:regular r:id="rId56"/>
      <p:bold r:id="rId57"/>
      <p:italic r:id="rId58"/>
      <p:boldItalic r:id="rId59"/>
    </p:embeddedFont>
    <p:embeddedFont>
      <p:font typeface="Poppins Medium" panose="020B060402020202020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  <p:embeddedFont>
      <p:font typeface="Roboto Black" panose="02000000000000000000" pitchFamily="2" charset="0"/>
      <p:bold r:id="rId68"/>
      <p:boldItalic r:id="rId69"/>
    </p:embeddedFont>
    <p:embeddedFont>
      <p:font typeface="Roboto Light" panose="02000000000000000000" pitchFamily="2" charset="0"/>
      <p:regular r:id="rId70"/>
      <p:bold r:id="rId71"/>
      <p:italic r:id="rId72"/>
      <p:boldItalic r:id="rId73"/>
    </p:embeddedFont>
    <p:embeddedFont>
      <p:font typeface="Roboto Medium" panose="02000000000000000000" pitchFamily="2" charset="0"/>
      <p:regular r:id="rId74"/>
      <p:bold r:id="rId75"/>
      <p:italic r:id="rId76"/>
      <p:boldItalic r:id="rId77"/>
    </p:embeddedFont>
    <p:embeddedFont>
      <p:font typeface="Roboto Thin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677DCE-03A1-4042-9BEA-E40505AEFC9B}">
  <a:tblStyle styleId="{03677DCE-03A1-4042-9BEA-E40505AEFC9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FEF88F9-B6D0-4EAC-AB0C-C2887BBCD8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708" y="60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74" Type="http://schemas.openxmlformats.org/officeDocument/2006/relationships/font" Target="fonts/font39.fntdata"/><Relationship Id="rId79" Type="http://schemas.openxmlformats.org/officeDocument/2006/relationships/font" Target="fonts/font44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77" Type="http://schemas.openxmlformats.org/officeDocument/2006/relationships/font" Target="fonts/font42.fntdata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72" Type="http://schemas.openxmlformats.org/officeDocument/2006/relationships/font" Target="fonts/font37.fntdata"/><Relationship Id="rId80" Type="http://schemas.openxmlformats.org/officeDocument/2006/relationships/font" Target="fonts/font45.fntdata"/><Relationship Id="rId85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font" Target="fonts/font4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font" Target="fonts/font38.fntdata"/><Relationship Id="rId78" Type="http://schemas.openxmlformats.org/officeDocument/2006/relationships/font" Target="fonts/font43.fntdata"/><Relationship Id="rId81" Type="http://schemas.openxmlformats.org/officeDocument/2006/relationships/font" Target="fonts/font4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4.fntdata"/><Relationship Id="rId34" Type="http://schemas.openxmlformats.org/officeDocument/2006/relationships/slide" Target="slides/slide30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6" Type="http://schemas.openxmlformats.org/officeDocument/2006/relationships/font" Target="fonts/font41.fntdata"/><Relationship Id="rId7" Type="http://schemas.openxmlformats.org/officeDocument/2006/relationships/slide" Target="slides/slide3.xml"/><Relationship Id="rId71" Type="http://schemas.openxmlformats.org/officeDocument/2006/relationships/font" Target="fonts/font3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66" Type="http://schemas.openxmlformats.org/officeDocument/2006/relationships/font" Target="fonts/font31.fntdata"/><Relationship Id="rId61" Type="http://schemas.openxmlformats.org/officeDocument/2006/relationships/font" Target="fonts/font26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da01b589ba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da01b589ba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da01b589ba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da01b589ba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gda01b589ba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" name="Google Shape;2419;gda01b589ba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da01b589ba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da01b589ba_9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da01b589ba_9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" name="Google Shape;2438;gda01b589ba_9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Google Shape;2451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gda01b589ba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" name="Google Shape;2464;gda01b589ba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" name="Google Shape;2474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da01b589ba_9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da01b589ba_9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da01b589ba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da01b589ba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78303431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78303431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783034316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" name="Google Shape;2499;gda01b589ba_9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" name="Google Shape;2500;gda01b589ba_9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da01b589ba_9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da01b589ba_9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da01b589ba_9_1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da01b589ba_9_1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da01b589ba_9_1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da01b589ba_9_1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gda01b589ba_9_14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da01b589ba_9_2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da01b589ba_9_2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gda01b589ba_9_27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da01b589ba_9_2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da01b589ba_9_2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gda01b589ba_9_27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da01b589ba_9_2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da01b589ba_9_2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gda01b589ba_9_27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da01b589ba_9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da01b589ba_9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gda01b589ba_9_1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da1dfcc6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da1dfcc6c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gda1dfcc6cc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da01b589ba_9_2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da01b589ba_9_2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gda01b589ba_9_2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" name="Google Shape;2343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da8a6dfcf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da8a6dfcf1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gda8a6dfcf1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da01b589b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da01b589b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da01b589b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da01b589b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mysocalledchaos.com" TargetMode="Externa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ublicdomaintorrents.inf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.110/wordpres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Weak Passwords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04" name="Google Shape;2404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05" name="Google Shape;2405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By guessing, we were able to determine that Michael’s password was michael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This allowed us to SSH into the server 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06" name="Google Shape;2406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25" y="4914900"/>
            <a:ext cx="17115075" cy="51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7" name="Google Shape;2407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9800" y="4381500"/>
            <a:ext cx="8572500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Flag 1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13" name="Google Shape;2413;p1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414" name="Google Shape;2414;p146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Through some searching we were able to find flag1 within the services.html file on the target host.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7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15" name="Google Shape;241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950" y="5010288"/>
            <a:ext cx="16939600" cy="3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6" name="Google Shape;241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350" y="8705725"/>
            <a:ext cx="22330941" cy="30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Flag 2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22" name="Google Shape;2422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23" name="Google Shape;2423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In /var/www we found flag2.txt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7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24" name="Google Shape;24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988" y="5119288"/>
            <a:ext cx="18633576" cy="42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5" name="Google Shape;2425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75" y="9338225"/>
            <a:ext cx="9491300" cy="25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6" name="Google Shape;2426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5275" y="9338225"/>
            <a:ext cx="13938097" cy="25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Poor Security Practices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32" name="Google Shape;2432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33" name="Google Shape;2433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Through deeper searching we were able to find plaintext passwords to the company MySQL database. 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Ex. Michael Michael or cached passwords such as R@v3nSecurity.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34" name="Google Shape;243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3163" y="8752825"/>
            <a:ext cx="16492425" cy="30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5" name="Google Shape;243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80800" y="7598650"/>
            <a:ext cx="11965364" cy="55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Poor Security Practices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41" name="Google Shape;2441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42" name="Google Shape;2442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Knowing the usernames and passwords to the database we were able to login to the instance and exfiltrate more data including password hashes.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43" name="Google Shape;2443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4914900"/>
            <a:ext cx="7037375" cy="16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575" y="6447825"/>
            <a:ext cx="6154625" cy="446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0" y="5005427"/>
            <a:ext cx="6154625" cy="1279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6" name="Google Shape;2446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000" y="6132200"/>
            <a:ext cx="6154625" cy="6452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7" name="Google Shape;2447;p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58850" y="9024425"/>
            <a:ext cx="7037375" cy="1062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8" name="Google Shape;2448;p1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389175" y="10087200"/>
            <a:ext cx="12988473" cy="2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Password Hashes in Wordpress Database</a:t>
            </a:r>
            <a:endParaRPr/>
          </a:p>
        </p:txBody>
      </p:sp>
      <p:sp>
        <p:nvSpPr>
          <p:cNvPr id="2454" name="Google Shape;2454;p1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55" name="Google Shape;2455;p150"/>
          <p:cNvSpPr txBox="1">
            <a:spLocks noGrp="1"/>
          </p:cNvSpPr>
          <p:nvPr>
            <p:ph type="body" idx="3"/>
          </p:nvPr>
        </p:nvSpPr>
        <p:spPr>
          <a:xfrm>
            <a:off x="71742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The company stored their hashed passwords within their wordpress database which allowed us to get the passwords, and crack them, which lead us to finding Steven’s password.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56" name="Google Shape;245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25" y="4610388"/>
            <a:ext cx="4994775" cy="52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3125" y="5627413"/>
            <a:ext cx="14645600" cy="15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3125" y="8440100"/>
            <a:ext cx="13643234" cy="2623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59" name="Google Shape;2459;p150"/>
          <p:cNvGraphicFramePr/>
          <p:nvPr/>
        </p:nvGraphicFramePr>
        <p:xfrm>
          <a:off x="2644725" y="10133225"/>
          <a:ext cx="3167850" cy="421005"/>
        </p:xfrm>
        <a:graphic>
          <a:graphicData uri="http://schemas.openxmlformats.org/drawingml/2006/table">
            <a:tbl>
              <a:tblPr>
                <a:noFill/>
                <a:tableStyleId>{3FEF88F9-B6D0-4EAC-AB0C-C2887BBCD879}</a:tableStyleId>
              </a:tblPr>
              <a:tblGrid>
                <a:gridCol w="316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select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* </a:t>
                      </a: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from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wp_posts</a:t>
                      </a:r>
                      <a:endParaRPr sz="1800" i="1"/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0" name="Google Shape;2460;p150"/>
          <p:cNvSpPr txBox="1"/>
          <p:nvPr/>
        </p:nvSpPr>
        <p:spPr>
          <a:xfrm>
            <a:off x="8603125" y="7380950"/>
            <a:ext cx="31677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US" sz="1800" i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* </a:t>
            </a:r>
            <a:r>
              <a:rPr lang="en-US" sz="1800" b="1" i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800" i="1">
                <a:solidFill>
                  <a:srgbClr val="444444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wp_users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61" name="Google Shape;2461;p150"/>
          <p:cNvGraphicFramePr/>
          <p:nvPr/>
        </p:nvGraphicFramePr>
        <p:xfrm>
          <a:off x="8603125" y="11404150"/>
          <a:ext cx="4373125" cy="1367409"/>
        </p:xfrm>
        <a:graphic>
          <a:graphicData uri="http://schemas.openxmlformats.org/drawingml/2006/table">
            <a:tbl>
              <a:tblPr>
                <a:noFill/>
                <a:tableStyleId>{3FEF88F9-B6D0-4EAC-AB0C-C2887BBCD879}</a:tableStyleId>
              </a:tblPr>
              <a:tblGrid>
                <a:gridCol w="4373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nano wp_hashes.txt </a:t>
                      </a:r>
                      <a:b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Insert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the hashes </a:t>
                      </a: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as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follows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b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#</a:t>
                      </a:r>
                      <a:r>
                        <a:rPr lang="en-US" sz="1800" b="1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user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:passwordhash </a:t>
                      </a:r>
                      <a:b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john wp_hashes.txt</a:t>
                      </a:r>
                      <a:endParaRPr sz="1800" i="1"/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Google Shape;2466;p1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Flag 3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67" name="Google Shape;2467;p1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68" name="Google Shape;2468;p15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Through searching the MySQL database we were able to find flag 3 with in wp_posts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7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69" name="Google Shape;246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9339640"/>
            <a:ext cx="22942800" cy="246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08325" y="5900513"/>
            <a:ext cx="6188250" cy="10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725" y="3895500"/>
            <a:ext cx="4830511" cy="50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Python Privilege Escalation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77" name="Google Shape;2477;p1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78" name="Google Shape;2478;p15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Steven had sudo privileges with python, and because of that, we were able to escalate from a standard user to root.</a:t>
            </a:r>
            <a:endParaRPr sz="440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79" name="Google Shape;247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4837550"/>
            <a:ext cx="17246376" cy="22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375" y="8755825"/>
            <a:ext cx="15447250" cy="230353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1" name="Google Shape;2481;p152"/>
          <p:cNvGraphicFramePr/>
          <p:nvPr/>
        </p:nvGraphicFramePr>
        <p:xfrm>
          <a:off x="703375" y="7348750"/>
          <a:ext cx="2268500" cy="1051941"/>
        </p:xfrm>
        <a:graphic>
          <a:graphicData uri="http://schemas.openxmlformats.org/drawingml/2006/table">
            <a:tbl>
              <a:tblPr>
                <a:noFill/>
                <a:tableStyleId>{3FEF88F9-B6D0-4EAC-AB0C-C2887BBCD879}</a:tableStyleId>
              </a:tblPr>
              <a:tblGrid>
                <a:gridCol w="226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 steven </a:t>
                      </a:r>
                      <a:b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i="1">
                          <a:solidFill>
                            <a:srgbClr val="BC6060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pw:</a:t>
                      </a: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pink84</a:t>
                      </a:r>
                      <a:b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-l </a:t>
                      </a:r>
                      <a:endParaRPr sz="1800" i="1"/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82" name="Google Shape;2482;p152"/>
          <p:cNvGraphicFramePr/>
          <p:nvPr/>
        </p:nvGraphicFramePr>
        <p:xfrm>
          <a:off x="703375" y="11396450"/>
          <a:ext cx="6782925" cy="421005"/>
        </p:xfrm>
        <a:graphic>
          <a:graphicData uri="http://schemas.openxmlformats.org/drawingml/2006/table">
            <a:tbl>
              <a:tblPr>
                <a:noFill/>
                <a:tableStyleId>{3FEF88F9-B6D0-4EAC-AB0C-C2887BBCD879}</a:tableStyleId>
              </a:tblPr>
              <a:tblGrid>
                <a:gridCol w="678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1">
                          <a:solidFill>
                            <a:srgbClr val="444444"/>
                          </a:solidFill>
                          <a:highlight>
                            <a:srgbClr val="F0F0F0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Sudo python -c ‘import pty;pty.spawn(“/bin/bash”)’</a:t>
                      </a:r>
                      <a:endParaRPr sz="1800" i="1"/>
                    </a:p>
                  </a:txBody>
                  <a:tcPr marL="63500" marR="63500" marT="63500" marB="63500"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83" name="Google Shape;2483;p152" descr="Privilege escalation : Sysadminhumor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36750" y="4837550"/>
            <a:ext cx="6782925" cy="6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153"/>
          <p:cNvSpPr txBox="1">
            <a:spLocks noGrp="1"/>
          </p:cNvSpPr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15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18</a:t>
            </a:fld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5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 Request Size Monitor</a:t>
            </a:r>
            <a:endParaRPr/>
          </a:p>
        </p:txBody>
      </p:sp>
      <p:sp>
        <p:nvSpPr>
          <p:cNvPr id="2495" name="Google Shape;2495;p1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96" name="Google Shape;2496;p15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Metric Monitored: WHEN sum () of http.request.bytes OVER all documents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Threshold:Triggers when the sum of HTTP is above 3500 for the last 1 minute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497" name="Google Shape;2497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350" y="5079180"/>
            <a:ext cx="18673276" cy="73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Alerts Implemented</a:t>
            </a:r>
            <a:endParaRPr/>
          </a:p>
        </p:txBody>
      </p:sp>
      <p:sp>
        <p:nvSpPr>
          <p:cNvPr id="2340" name="Google Shape;2340;p137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spcFirstLastPara="1" wrap="square" lIns="4144550" tIns="0" rIns="121900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Malicious Network Activity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p15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CPU Usage Monitor</a:t>
            </a:r>
            <a:endParaRPr/>
          </a:p>
        </p:txBody>
      </p:sp>
      <p:sp>
        <p:nvSpPr>
          <p:cNvPr id="2503" name="Google Shape;2503;p1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504" name="Google Shape;2504;p15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Metric Used: WHEN max () OF system.process.cpu.total.pct OVER all documents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Threshold: was set to trigger when percentage of CPU exceed 50%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505" name="Google Shape;2505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925" y="5243255"/>
            <a:ext cx="18413601" cy="7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15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Excessive HTTP Errors</a:t>
            </a:r>
            <a:endParaRPr/>
          </a:p>
        </p:txBody>
      </p:sp>
      <p:sp>
        <p:nvSpPr>
          <p:cNvPr id="2511" name="Google Shape;2511;p1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512" name="Google Shape;2512;p156"/>
          <p:cNvSpPr txBox="1">
            <a:spLocks noGrp="1"/>
          </p:cNvSpPr>
          <p:nvPr>
            <p:ph type="body" idx="3"/>
          </p:nvPr>
        </p:nvSpPr>
        <p:spPr>
          <a:xfrm>
            <a:off x="703375" y="1766900"/>
            <a:ext cx="22942800" cy="103953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508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Metric Used: WHEN count () GROUPED OVER top 5 ‘http.response.status_code’</a:t>
            </a:r>
            <a:endParaRPr sz="440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Threshold:Triggers when the  top 5 http status codes exceed 400 in the last 5 minutes</a:t>
            </a: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513" name="Google Shape;251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25" y="5170905"/>
            <a:ext cx="18610375" cy="72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57"/>
          <p:cNvSpPr txBox="1">
            <a:spLocks noGrp="1"/>
          </p:cNvSpPr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Network Activity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15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22</a:t>
            </a:fld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5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Thieves </a:t>
            </a:r>
            <a:endParaRPr/>
          </a:p>
        </p:txBody>
      </p:sp>
      <p:sp>
        <p:nvSpPr>
          <p:cNvPr id="2526" name="Google Shape;2526;p15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27" name="Google Shape;2527;p1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528" name="Google Shape;2528;p15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158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What is the domain name of the users custom site? 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	frank-n-ted.com 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530" name="Google Shape;2530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875" y="5120788"/>
            <a:ext cx="21252900" cy="6266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15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Thieves </a:t>
            </a:r>
            <a:endParaRPr/>
          </a:p>
        </p:txBody>
      </p:sp>
      <p:sp>
        <p:nvSpPr>
          <p:cNvPr id="2537" name="Google Shape;2537;p15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38" name="Google Shape;2538;p1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539" name="Google Shape;2539;p15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159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What is the IP address of the Domain Controller (DC) of the AD network? 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	10.6.12.12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541" name="Google Shape;254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950" y="6342125"/>
            <a:ext cx="21117700" cy="3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6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Thieves </a:t>
            </a:r>
            <a:endParaRPr/>
          </a:p>
        </p:txBody>
      </p:sp>
      <p:sp>
        <p:nvSpPr>
          <p:cNvPr id="2548" name="Google Shape;2548;p16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49" name="Google Shape;2549;p1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550" name="Google Shape;2550;p16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16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What is the the name of the malware downloaded? 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	/files/june11.dll 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552" name="Google Shape;255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668" y="6255950"/>
            <a:ext cx="21463326" cy="426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p16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Thieves </a:t>
            </a:r>
            <a:endParaRPr/>
          </a:p>
        </p:txBody>
      </p:sp>
      <p:sp>
        <p:nvSpPr>
          <p:cNvPr id="2559" name="Google Shape;2559;p16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60" name="Google Shape;2560;p16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561" name="Google Shape;2561;p16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161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What kind of malware is this classified as?</a:t>
            </a:r>
            <a:endParaRPr sz="3500">
              <a:solidFill>
                <a:schemeClr val="dk1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This was classified as a Trojan virus. Alerting on 53 out of 68 flags.</a:t>
            </a:r>
            <a:endParaRPr sz="3500">
              <a:solidFill>
                <a:schemeClr val="dk1"/>
              </a:solidFill>
            </a:endParaRPr>
          </a:p>
        </p:txBody>
      </p:sp>
      <p:pic>
        <p:nvPicPr>
          <p:cNvPr id="2563" name="Google Shape;2563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575" y="4782575"/>
            <a:ext cx="15175504" cy="81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16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Vulnerable Windows Machines </a:t>
            </a:r>
            <a:endParaRPr/>
          </a:p>
        </p:txBody>
      </p:sp>
      <p:sp>
        <p:nvSpPr>
          <p:cNvPr id="2570" name="Google Shape;2570;p16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71" name="Google Shape;2571;p16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572" name="Google Shape;2572;p162"/>
          <p:cNvSpPr txBox="1">
            <a:spLocks noGrp="1"/>
          </p:cNvSpPr>
          <p:nvPr>
            <p:ph type="body" idx="3"/>
          </p:nvPr>
        </p:nvSpPr>
        <p:spPr>
          <a:xfrm>
            <a:off x="475" y="3424675"/>
            <a:ext cx="24006000" cy="68049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Hostname: ROTTERDAM-PC$ / IP Address : 172.16.4.205 / MAC Address : 00:59:07:b0:a4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most common protocols used :  TLSv1.3 , TCP,  HTTP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User was browsing the site mysocalledchaos.com quite often, was clicking on a fakeurl various times and as shown below in interesting files were browsing for background via green.mattingsolutions.co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Interesting files : 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Hostname b5689023.green.mattingsolutions.co downloaded the desktop background file of empty.gif?ss&amp;ss1img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Hostname IP 205.185.125.104 downloaded the june11.dll virus onto the host.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73" name="Google Shape;2573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2225" y="9358700"/>
            <a:ext cx="5829921" cy="435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16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Vulnerable Windows Machines</a:t>
            </a:r>
            <a:endParaRPr/>
          </a:p>
        </p:txBody>
      </p:sp>
      <p:sp>
        <p:nvSpPr>
          <p:cNvPr id="2580" name="Google Shape;2580;p16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2581" name="Google Shape;2581;p16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2" name="Google Shape;2582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00" y="3596525"/>
            <a:ext cx="21903575" cy="48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3" name="Google Shape;2583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803200"/>
            <a:ext cx="22761876" cy="2809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84" name="Google Shape;2584;p163"/>
          <p:cNvSpPr txBox="1"/>
          <p:nvPr/>
        </p:nvSpPr>
        <p:spPr>
          <a:xfrm>
            <a:off x="708350" y="1970475"/>
            <a:ext cx="23594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Font typeface="Roboto"/>
              <a:buChar char="●"/>
            </a:pPr>
            <a:r>
              <a:rPr lang="en-US" sz="3500">
                <a:latin typeface="Roboto"/>
                <a:ea typeface="Roboto"/>
                <a:cs typeface="Roboto"/>
                <a:sym typeface="Roboto"/>
              </a:rPr>
              <a:t>Here we can see Rotterdam searching for </a:t>
            </a:r>
            <a:r>
              <a:rPr lang="en-US" sz="3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http://mysocalledchaos.com</a:t>
            </a:r>
            <a:endParaRPr sz="35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450850" algn="l" rtl="0">
              <a:spcBef>
                <a:spcPts val="0"/>
              </a:spcBef>
              <a:spcAft>
                <a:spcPts val="0"/>
              </a:spcAft>
              <a:buSzPts val="3500"/>
              <a:buFont typeface="Roboto"/>
              <a:buChar char="●"/>
            </a:pPr>
            <a:r>
              <a:rPr lang="en-US" sz="3500">
                <a:latin typeface="Roboto"/>
                <a:ea typeface="Roboto"/>
                <a:cs typeface="Roboto"/>
                <a:sym typeface="Roboto"/>
              </a:rPr>
              <a:t>Below is the ‘june11.dll’ file that was downloaded that contained a virus.</a:t>
            </a:r>
            <a:endParaRPr sz="3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6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Illegal Downloads  </a:t>
            </a:r>
            <a:endParaRPr/>
          </a:p>
        </p:txBody>
      </p:sp>
      <p:sp>
        <p:nvSpPr>
          <p:cNvPr id="2591" name="Google Shape;2591;p164"/>
          <p:cNvSpPr txBox="1">
            <a:spLocks noGrp="1"/>
          </p:cNvSpPr>
          <p:nvPr>
            <p:ph type="subTitle" idx="1"/>
          </p:nvPr>
        </p:nvSpPr>
        <p:spPr>
          <a:xfrm>
            <a:off x="-3280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592" name="Google Shape;2592;p16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593" name="Google Shape;2593;p16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164"/>
          <p:cNvSpPr txBox="1">
            <a:spLocks noGrp="1"/>
          </p:cNvSpPr>
          <p:nvPr>
            <p:ph type="body" idx="3"/>
          </p:nvPr>
        </p:nvSpPr>
        <p:spPr>
          <a:xfrm>
            <a:off x="-8" y="33731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The user operating on ip 10.0.0.201 was using company time to download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and stream movies and other files. They would spend time reviewing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personal information, visiting toy sites or guides on how to jailbreak an Iphone.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595" name="Google Shape;2595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6263500"/>
            <a:ext cx="10311225" cy="65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6" name="Google Shape;2596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4800" y="6263500"/>
            <a:ext cx="10311225" cy="6532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8300" y="460928"/>
            <a:ext cx="10887075" cy="291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5" name="Google Shape;2345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6" name="Google Shape;2346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7" name="Google Shape;2347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8" name="Google Shape;2348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65"/>
          <p:cNvSpPr txBox="1">
            <a:spLocks noGrp="1"/>
          </p:cNvSpPr>
          <p:nvPr>
            <p:ph type="title"/>
          </p:nvPr>
        </p:nvSpPr>
        <p:spPr>
          <a:xfrm>
            <a:off x="-161591" y="5040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Illegal Downloads</a:t>
            </a:r>
            <a:endParaRPr/>
          </a:p>
        </p:txBody>
      </p:sp>
      <p:sp>
        <p:nvSpPr>
          <p:cNvPr id="2604" name="Google Shape;2604;p16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Cont.</a:t>
            </a:r>
            <a:endParaRPr/>
          </a:p>
        </p:txBody>
      </p:sp>
      <p:sp>
        <p:nvSpPr>
          <p:cNvPr id="2605" name="Google Shape;2605;p16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606" name="Google Shape;2606;p16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165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We were able to determine that the user downloaded the movie: Betty_Boop_Rythm_on_the_Reservation. </a:t>
            </a:r>
            <a:endParaRPr>
              <a:solidFill>
                <a:schemeClr val="dk1"/>
              </a:solidFill>
            </a:endParaRPr>
          </a:p>
          <a:p>
            <a:pPr marL="457200" lvl="0" indent="-463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From that, we were also able to determine that they were using the website:</a:t>
            </a:r>
            <a:br>
              <a:rPr lang="en-US">
                <a:solidFill>
                  <a:schemeClr val="dk1"/>
                </a:solidFill>
              </a:rPr>
            </a:b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http://publicdomaintorrents.info</a:t>
            </a:r>
            <a:r>
              <a:rPr lang="en-US">
                <a:solidFill>
                  <a:schemeClr val="dk1"/>
                </a:solidFill>
              </a:rPr>
              <a:t> under the Animation category.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608" name="Google Shape;2608;p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00" y="6959750"/>
            <a:ext cx="17084125" cy="16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9" name="Google Shape;2609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72225" y="3733750"/>
            <a:ext cx="6909276" cy="91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Address Range: 192.168.1.0/24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Gateway: 192.168.1.1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Target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ELK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192.168.1.105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Linux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Capstone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IPv4: 192.168.1.90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OS: Kali Linux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/>
              <a:t>Hostname: Kali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6" name="Google Shape;2356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7" name="Google Shape;2357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25" y="3289750"/>
            <a:ext cx="17480274" cy="87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Google Shape;2362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3" name="Google Shape;2363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4" name="Google Shape;2364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5" name="Google Shape;2365;p140"/>
          <p:cNvGraphicFramePr/>
          <p:nvPr>
            <p:extLst>
              <p:ext uri="{D42A27DB-BD31-4B8C-83A1-F6EECF244321}">
                <p14:modId xmlns:p14="http://schemas.microsoft.com/office/powerpoint/2010/main" val="428453125"/>
              </p:ext>
            </p:extLst>
          </p:nvPr>
        </p:nvGraphicFramePr>
        <p:xfrm>
          <a:off x="1176950" y="3331050"/>
          <a:ext cx="21995625" cy="7528410"/>
        </p:xfrm>
        <a:graphic>
          <a:graphicData uri="http://schemas.openxmlformats.org/drawingml/2006/table">
            <a:tbl>
              <a:tblPr>
                <a:noFill/>
                <a:tableStyleId>{03677DCE-03A1-4042-9BEA-E40505AEFC9B}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site User Enumeration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technique used by malicious actors to obtain sensitive user information.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Depending on what information is stored, it could be vulnerability of high impact.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 has a weak password that is either easy to crack, or easy to guess.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would allow the malicious actor to gain access to the users account.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Privilege Escalation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has sudo privileges with python and through that, the actor is able to escalate from standard user to “root”.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By becoming root, the malicious actor is able to have near limitless access to the user's computer and network.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hashes in wordpress database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user/company decided to store their hashed passwords within their wordpress database which would allow someone to get the passwords.</a:t>
                      </a:r>
                      <a:endParaRPr sz="3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Having your passwords stored somewhere that can be accessed, leaves your organization open for a malicious actor to obtain them, crack them and subsequently gain access to your network.</a:t>
                      </a:r>
                      <a:endParaRPr sz="30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0" name="Google Shape;237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6</a:t>
            </a:fld>
            <a:endParaRPr sz="1600"/>
          </a:p>
        </p:txBody>
      </p:sp>
      <p:sp>
        <p:nvSpPr>
          <p:cNvPr id="2372" name="Google Shape;2372;p141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3" name="Google Shape;2373;p141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Vulnerable WordPress Server </a:t>
            </a:r>
            <a:endParaRPr/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380" name="Google Shape;2380;p142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nmap we found several machines on the network. We determined that the IP address 192.168.1.110 was a vulnerable target with several open ports we could exploit.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81" name="Google Shape;2381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650" y="5947897"/>
            <a:ext cx="16521450" cy="53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Vulnerable WordPress Server </a:t>
            </a:r>
            <a:endParaRPr/>
          </a:p>
        </p:txBody>
      </p:sp>
      <p:sp>
        <p:nvSpPr>
          <p:cNvPr id="2387" name="Google Shape;2387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8" name="Google Shape;2388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Knowing the target host we were able to use wpscan to determine any potential vulnerabilities in the wordpress server we found on the host.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89" name="Google Shape;2389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925" y="4699800"/>
            <a:ext cx="8988369" cy="880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6050" y="4699800"/>
            <a:ext cx="9324086" cy="88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Vulnerable WordPress Server </a:t>
            </a:r>
            <a:endParaRPr/>
          </a:p>
        </p:txBody>
      </p:sp>
      <p:sp>
        <p:nvSpPr>
          <p:cNvPr id="2396" name="Google Shape;2396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7" name="Google Shape;2397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Using the Enumerate Usernames function of wpscan we were able to find potential usernames for the WordPress Server. </a:t>
            </a:r>
            <a:endParaRPr sz="440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wpscan --url </a:t>
            </a:r>
            <a:r>
              <a:rPr lang="en-US" sz="44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http://192.168.1.110/wordpress</a:t>
            </a:r>
            <a:r>
              <a:rPr lang="en-US" sz="4400">
                <a:solidFill>
                  <a:schemeClr val="dk1"/>
                </a:solidFill>
              </a:rPr>
              <a:t>/ --enumerate u </a:t>
            </a:r>
            <a:endParaRPr sz="4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pic>
        <p:nvPicPr>
          <p:cNvPr id="2398" name="Google Shape;2398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750" y="7093600"/>
            <a:ext cx="15860050" cy="37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1129</Words>
  <Application>Microsoft Office PowerPoint</Application>
  <PresentationFormat>Custom</PresentationFormat>
  <Paragraphs>189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Roboto Medium</vt:lpstr>
      <vt:lpstr>Calibri</vt:lpstr>
      <vt:lpstr>Roboto Light</vt:lpstr>
      <vt:lpstr>Consolas</vt:lpstr>
      <vt:lpstr>Roboto Black</vt:lpstr>
      <vt:lpstr>Lato Light</vt:lpstr>
      <vt:lpstr>Poppins</vt:lpstr>
      <vt:lpstr>Inconsolata</vt:lpstr>
      <vt:lpstr>Arial</vt:lpstr>
      <vt:lpstr>Amatic SC</vt:lpstr>
      <vt:lpstr>Helvetica Neue</vt:lpstr>
      <vt:lpstr>Poppins Medium</vt:lpstr>
      <vt:lpstr>Roboto</vt:lpstr>
      <vt:lpstr>Roboto Thin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Exploits Used </vt:lpstr>
      <vt:lpstr>Exploitation: Vulnerable WordPress Server </vt:lpstr>
      <vt:lpstr>Exploitation: Vulnerable WordPress Server </vt:lpstr>
      <vt:lpstr>Exploitation: Vulnerable WordPress Server </vt:lpstr>
      <vt:lpstr>Exploitation: Weak Passwords   </vt:lpstr>
      <vt:lpstr>Finding Flag 1    </vt:lpstr>
      <vt:lpstr>Finding Flag 2    </vt:lpstr>
      <vt:lpstr>Exploitation: Poor Security Practices    </vt:lpstr>
      <vt:lpstr>Exploitation: Poor Security Practices    </vt:lpstr>
      <vt:lpstr>Exploitation: Password Hashes in Wordpress Database</vt:lpstr>
      <vt:lpstr>Finding Flag 3    </vt:lpstr>
      <vt:lpstr>Exploitation: Python Privilege Escalation  </vt:lpstr>
      <vt:lpstr>Alerts Implemented  </vt:lpstr>
      <vt:lpstr>HTTP Request Size Monitor</vt:lpstr>
      <vt:lpstr>CPU Usage Monitor</vt:lpstr>
      <vt:lpstr>Excessive HTTP Errors</vt:lpstr>
      <vt:lpstr>Malicious Network Activity   </vt:lpstr>
      <vt:lpstr>Time Thieves </vt:lpstr>
      <vt:lpstr>Time Thieves </vt:lpstr>
      <vt:lpstr>Time Thieves </vt:lpstr>
      <vt:lpstr>Time Thieves </vt:lpstr>
      <vt:lpstr>Vulnerable Windows Machines </vt:lpstr>
      <vt:lpstr>Vulnerable Windows Machines</vt:lpstr>
      <vt:lpstr>Illegal Downloads  </vt:lpstr>
      <vt:lpstr>Illegal Downloads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Olatunde Ajayi</dc:creator>
  <cp:lastModifiedBy>Olatunde Ajayi</cp:lastModifiedBy>
  <cp:revision>2</cp:revision>
  <dcterms:modified xsi:type="dcterms:W3CDTF">2021-06-12T21:08:48Z</dcterms:modified>
</cp:coreProperties>
</file>